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1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148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774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08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20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936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6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25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957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170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46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674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AB03-EFAD-4F44-BD83-1F661C0D078E}" type="datetimeFigureOut">
              <a:rPr lang="ko-KR" altLang="en-US" smtClean="0"/>
              <a:t>2025-09-25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C5402-0171-42FC-B6E8-95938FC951D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138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1527" y="857270"/>
            <a:ext cx="10948946" cy="2424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5400" b="1" dirty="0"/>
              <a:t>스마트폰 </a:t>
            </a:r>
            <a:r>
              <a:rPr lang="ko-KR" altLang="en-US" sz="5400" b="1" dirty="0" err="1"/>
              <a:t>과의존</a:t>
            </a:r>
            <a:r>
              <a:rPr lang="ko-KR" altLang="en-US" sz="5400" b="1" dirty="0"/>
              <a:t> 예방교육</a:t>
            </a:r>
            <a:endParaRPr lang="en-US" altLang="ko-KR" sz="5400" b="1" dirty="0"/>
          </a:p>
          <a:p>
            <a:pPr algn="ctr">
              <a:lnSpc>
                <a:spcPct val="150000"/>
              </a:lnSpc>
            </a:pPr>
            <a:r>
              <a:rPr lang="ko-KR" altLang="en-US" sz="5400" b="1" dirty="0"/>
              <a:t>수강</a:t>
            </a:r>
            <a:r>
              <a:rPr lang="en-US" altLang="ko-KR" sz="5400" b="1" dirty="0"/>
              <a:t> </a:t>
            </a:r>
            <a:r>
              <a:rPr lang="ko-KR" altLang="en-US" sz="5400" b="1" dirty="0"/>
              <a:t>매뉴얼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19994" y="4309606"/>
            <a:ext cx="52399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/>
              <a:t>-</a:t>
            </a:r>
            <a:r>
              <a:rPr lang="ko-KR" altLang="en-US" sz="4000" b="1" dirty="0"/>
              <a:t>학생성공처 학생과</a:t>
            </a:r>
            <a:r>
              <a:rPr lang="en-US" altLang="ko-KR" sz="4000" b="1" dirty="0"/>
              <a:t>- </a:t>
            </a:r>
            <a:endParaRPr lang="ko-KR" altLang="en-US" sz="4000" b="1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588" y="5653377"/>
            <a:ext cx="2862469" cy="72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417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8153" y="1653871"/>
            <a:ext cx="11012557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※</a:t>
            </a:r>
            <a:r>
              <a:rPr lang="ko-KR" altLang="en-US" sz="4000" b="1" dirty="0"/>
              <a:t>안내사항</a:t>
            </a:r>
            <a:r>
              <a:rPr lang="en-US" altLang="ko-KR" sz="4000" b="1" dirty="0"/>
              <a:t>※</a:t>
            </a:r>
          </a:p>
          <a:p>
            <a:pPr>
              <a:lnSpc>
                <a:spcPct val="200000"/>
              </a:lnSpc>
            </a:pPr>
            <a:r>
              <a:rPr lang="ko-KR" altLang="en-US" sz="4800" b="1" dirty="0">
                <a:solidFill>
                  <a:srgbClr val="FF0000"/>
                </a:solidFill>
              </a:rPr>
              <a:t>크롬이나 엣지로 접속</a:t>
            </a:r>
            <a:r>
              <a:rPr lang="ko-KR" altLang="en-US" sz="4800" b="1" dirty="0"/>
              <a:t>하시기 바랍니다</a:t>
            </a:r>
            <a:r>
              <a:rPr lang="en-US" altLang="ko-KR" sz="4800" b="1" dirty="0"/>
              <a:t>.</a:t>
            </a:r>
            <a:endParaRPr lang="ko-KR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626517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2B52D26-DEF3-4304-89DE-34EA4E988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576"/>
            <a:ext cx="12192000" cy="546085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03080" y="5801410"/>
            <a:ext cx="10686555" cy="869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1. ’</a:t>
            </a:r>
            <a:r>
              <a:rPr lang="ko-KR" altLang="en-US" b="1" dirty="0"/>
              <a:t>웹정보서비스</a:t>
            </a:r>
            <a:r>
              <a:rPr lang="en-US" altLang="ko-KR" b="1" dirty="0"/>
              <a:t>’</a:t>
            </a:r>
            <a:r>
              <a:rPr lang="ko-KR" altLang="en-US" b="1" dirty="0"/>
              <a:t>에 접속</a:t>
            </a:r>
            <a:endParaRPr lang="en-US" altLang="ko-KR" b="1" dirty="0"/>
          </a:p>
          <a:p>
            <a:pPr>
              <a:lnSpc>
                <a:spcPct val="150000"/>
              </a:lnSpc>
            </a:pPr>
            <a:r>
              <a:rPr lang="en-US" altLang="ko-KR" b="1" dirty="0"/>
              <a:t>2. ’</a:t>
            </a:r>
            <a:r>
              <a:rPr lang="ko-KR" altLang="en-US" b="1" dirty="0"/>
              <a:t>원광대학교 비대면학습시스템</a:t>
            </a:r>
            <a:r>
              <a:rPr lang="en-US" altLang="ko-KR" b="1" dirty="0"/>
              <a:t>(WAFFLE)’ </a:t>
            </a:r>
            <a:r>
              <a:rPr lang="ko-KR" altLang="en-US" b="1" dirty="0"/>
              <a:t>바로가기 클릭하여 접속</a:t>
            </a: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9D2CE888-91BC-4F5F-8CC4-2B101C297BC4}"/>
              </a:ext>
            </a:extLst>
          </p:cNvPr>
          <p:cNvSpPr/>
          <p:nvPr/>
        </p:nvSpPr>
        <p:spPr>
          <a:xfrm>
            <a:off x="595877" y="115416"/>
            <a:ext cx="349857" cy="3498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2017AF36-8DED-4DDC-BC96-5E7992F88267}"/>
              </a:ext>
            </a:extLst>
          </p:cNvPr>
          <p:cNvSpPr/>
          <p:nvPr/>
        </p:nvSpPr>
        <p:spPr>
          <a:xfrm>
            <a:off x="8501372" y="4204936"/>
            <a:ext cx="360900" cy="37292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678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D2804649-0B92-4E7C-A93C-98FABE49E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71116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20571" y="5981708"/>
            <a:ext cx="10686555" cy="454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3. ‘</a:t>
            </a:r>
            <a:r>
              <a:rPr lang="ko-KR" altLang="en-US" b="1" dirty="0"/>
              <a:t>공개강의</a:t>
            </a:r>
            <a:r>
              <a:rPr lang="en-US" altLang="ko-KR" b="1" dirty="0"/>
              <a:t>’ </a:t>
            </a:r>
            <a:r>
              <a:rPr lang="ko-KR" altLang="en-US" b="1" dirty="0"/>
              <a:t>항목의 </a:t>
            </a:r>
            <a:r>
              <a:rPr lang="en-US" altLang="ko-KR" b="1" dirty="0"/>
              <a:t>‘</a:t>
            </a:r>
            <a:r>
              <a:rPr lang="ko-KR" altLang="en-US" b="1" dirty="0"/>
              <a:t>스마트폰 </a:t>
            </a:r>
            <a:r>
              <a:rPr lang="ko-KR" altLang="en-US" b="1" dirty="0" err="1"/>
              <a:t>과의존</a:t>
            </a:r>
            <a:r>
              <a:rPr lang="ko-KR" altLang="en-US" b="1" dirty="0"/>
              <a:t> 예방교육</a:t>
            </a:r>
            <a:r>
              <a:rPr lang="en-US" altLang="ko-KR" b="1" dirty="0"/>
              <a:t>’ </a:t>
            </a:r>
            <a:r>
              <a:rPr lang="ko-KR" altLang="en-US" b="1" dirty="0"/>
              <a:t>재생버튼 클릭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5C7E9943-5523-415B-BD5A-3720CAE7CB0F}"/>
              </a:ext>
            </a:extLst>
          </p:cNvPr>
          <p:cNvSpPr/>
          <p:nvPr/>
        </p:nvSpPr>
        <p:spPr>
          <a:xfrm>
            <a:off x="2067339" y="3618735"/>
            <a:ext cx="3132814" cy="4055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BDFBEE4D-9499-456F-BCE5-56C00037BF2A}"/>
              </a:ext>
            </a:extLst>
          </p:cNvPr>
          <p:cNvSpPr/>
          <p:nvPr/>
        </p:nvSpPr>
        <p:spPr>
          <a:xfrm>
            <a:off x="1964555" y="5064229"/>
            <a:ext cx="478487" cy="405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>
            <a:extLst>
              <a:ext uri="{FF2B5EF4-FFF2-40B4-BE49-F238E27FC236}">
                <a16:creationId xmlns:a16="http://schemas.microsoft.com/office/drawing/2014/main" id="{35AB3263-AB56-46E4-9F80-2752DC328115}"/>
              </a:ext>
            </a:extLst>
          </p:cNvPr>
          <p:cNvSpPr/>
          <p:nvPr/>
        </p:nvSpPr>
        <p:spPr>
          <a:xfrm>
            <a:off x="5992678" y="5119889"/>
            <a:ext cx="349857" cy="34985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86A1D487-E33C-496D-9ED7-D162D68C66DD}"/>
              </a:ext>
            </a:extLst>
          </p:cNvPr>
          <p:cNvSpPr/>
          <p:nvPr/>
        </p:nvSpPr>
        <p:spPr>
          <a:xfrm>
            <a:off x="4544595" y="5103234"/>
            <a:ext cx="478487" cy="4055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6230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id="{16C9E4D1-FE60-41CC-99D3-7B4E86E12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435"/>
            <a:ext cx="12192000" cy="483403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74235" y="5341203"/>
            <a:ext cx="10686555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/>
              <a:t>4. ‘</a:t>
            </a:r>
            <a:r>
              <a:rPr lang="ko-KR" altLang="en-US" b="1" dirty="0"/>
              <a:t>동영상 플랫폼 과의존편</a:t>
            </a:r>
            <a:r>
              <a:rPr lang="en-US" altLang="ko-KR" b="1" dirty="0"/>
              <a:t>’ </a:t>
            </a:r>
            <a:r>
              <a:rPr lang="ko-KR" altLang="en-US" b="1" dirty="0"/>
              <a:t>재생버튼 클릭하여 수강</a:t>
            </a:r>
            <a:endParaRPr lang="en-US" altLang="ko-KR" b="1" dirty="0"/>
          </a:p>
          <a:p>
            <a:pPr>
              <a:lnSpc>
                <a:spcPct val="150000"/>
              </a:lnSpc>
            </a:pPr>
            <a:r>
              <a:rPr lang="en-US" altLang="ko-KR" b="1" dirty="0"/>
              <a:t>5. ‘</a:t>
            </a:r>
            <a:r>
              <a:rPr lang="ko-KR" altLang="en-US" b="1" dirty="0"/>
              <a:t>알고리즘편</a:t>
            </a:r>
            <a:r>
              <a:rPr lang="en-US" altLang="ko-KR" b="1" dirty="0"/>
              <a:t>’ </a:t>
            </a:r>
            <a:r>
              <a:rPr lang="ko-KR" altLang="en-US" b="1" dirty="0"/>
              <a:t>재생버튼 클릭하여 수강</a:t>
            </a:r>
            <a:endParaRPr lang="en-US" altLang="ko-KR" b="1" dirty="0"/>
          </a:p>
          <a:p>
            <a:pPr>
              <a:lnSpc>
                <a:spcPct val="150000"/>
              </a:lnSpc>
            </a:pPr>
            <a:r>
              <a:rPr lang="en-US" altLang="ko-KR" b="1" dirty="0"/>
              <a:t>6. ‘AI</a:t>
            </a:r>
            <a:r>
              <a:rPr lang="ko-KR" altLang="en-US" b="1" dirty="0"/>
              <a:t>과의존편</a:t>
            </a:r>
            <a:r>
              <a:rPr lang="en-US" altLang="ko-KR" b="1" dirty="0"/>
              <a:t>’ </a:t>
            </a:r>
            <a:r>
              <a:rPr lang="ko-KR" altLang="en-US" b="1" dirty="0"/>
              <a:t>클릭하여 수강</a:t>
            </a:r>
            <a:endParaRPr lang="ko-KR" altLang="en-US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B566E84-04F2-4B9C-9E8C-34B2833ACED2}"/>
              </a:ext>
            </a:extLst>
          </p:cNvPr>
          <p:cNvSpPr/>
          <p:nvPr/>
        </p:nvSpPr>
        <p:spPr>
          <a:xfrm>
            <a:off x="9894425" y="502063"/>
            <a:ext cx="1788667" cy="4081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443A69D9-8878-4F16-A77A-CEF460C049D9}"/>
              </a:ext>
            </a:extLst>
          </p:cNvPr>
          <p:cNvSpPr/>
          <p:nvPr/>
        </p:nvSpPr>
        <p:spPr>
          <a:xfrm>
            <a:off x="3033127" y="1719881"/>
            <a:ext cx="346176" cy="229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53CEB49C-4F84-439C-90D4-8EDDD9CD0797}"/>
              </a:ext>
            </a:extLst>
          </p:cNvPr>
          <p:cNvSpPr/>
          <p:nvPr/>
        </p:nvSpPr>
        <p:spPr>
          <a:xfrm>
            <a:off x="6010304" y="1690755"/>
            <a:ext cx="1380343" cy="229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>
            <a:extLst>
              <a:ext uri="{FF2B5EF4-FFF2-40B4-BE49-F238E27FC236}">
                <a16:creationId xmlns:a16="http://schemas.microsoft.com/office/drawing/2014/main" id="{CD530AD1-17D7-4D95-A690-41383D5E9956}"/>
              </a:ext>
            </a:extLst>
          </p:cNvPr>
          <p:cNvSpPr/>
          <p:nvPr/>
        </p:nvSpPr>
        <p:spPr>
          <a:xfrm>
            <a:off x="10057620" y="1509507"/>
            <a:ext cx="311908" cy="33582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타원 24">
            <a:extLst>
              <a:ext uri="{FF2B5EF4-FFF2-40B4-BE49-F238E27FC236}">
                <a16:creationId xmlns:a16="http://schemas.microsoft.com/office/drawing/2014/main" id="{92F29494-9F1D-4BF2-A766-4A4A55FB8CB2}"/>
              </a:ext>
            </a:extLst>
          </p:cNvPr>
          <p:cNvSpPr/>
          <p:nvPr/>
        </p:nvSpPr>
        <p:spPr>
          <a:xfrm>
            <a:off x="10061628" y="2122046"/>
            <a:ext cx="311908" cy="33582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5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:a16="http://schemas.microsoft.com/office/drawing/2014/main" id="{F969A761-4004-4A34-ACEF-977CEF634FD1}"/>
              </a:ext>
            </a:extLst>
          </p:cNvPr>
          <p:cNvSpPr/>
          <p:nvPr/>
        </p:nvSpPr>
        <p:spPr>
          <a:xfrm>
            <a:off x="10052817" y="2675494"/>
            <a:ext cx="311908" cy="3023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6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891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80</Words>
  <Application>Microsoft Office PowerPoint</Application>
  <PresentationFormat>와이드스크린</PresentationFormat>
  <Paragraphs>17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User</dc:creator>
  <cp:lastModifiedBy>WKU</cp:lastModifiedBy>
  <cp:revision>45</cp:revision>
  <cp:lastPrinted>2025-09-24T03:56:02Z</cp:lastPrinted>
  <dcterms:created xsi:type="dcterms:W3CDTF">2021-11-03T01:06:10Z</dcterms:created>
  <dcterms:modified xsi:type="dcterms:W3CDTF">2025-09-25T12:53:47Z</dcterms:modified>
</cp:coreProperties>
</file>